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2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14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5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5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0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7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2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9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6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1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1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62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B078B-3BDA-45DA-A95E-A9F8A0500757}" type="datetimeFigureOut">
              <a:rPr lang="en-US" smtClean="0"/>
              <a:t>11/8/2016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4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jpascarell@mail.widner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Lab Submissions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Labs should be completed </a:t>
            </a:r>
            <a:r>
              <a:rPr lang="en-US" i="1" dirty="0" smtClean="0"/>
              <a:t>the</a:t>
            </a:r>
            <a:r>
              <a:rPr lang="en-US" dirty="0" smtClean="0"/>
              <a:t> </a:t>
            </a:r>
            <a:r>
              <a:rPr lang="en-US" i="1" dirty="0" smtClean="0"/>
              <a:t>week they are assigned</a:t>
            </a:r>
            <a:r>
              <a:rPr lang="en-US" dirty="0" smtClean="0"/>
              <a:t>, but final due date for all labs is the </a:t>
            </a:r>
            <a:r>
              <a:rPr lang="en-US" b="1" u="sng" dirty="0" smtClean="0"/>
              <a:t>last day of class</a:t>
            </a:r>
            <a:endParaRPr lang="en-US" b="1" u="sng" dirty="0"/>
          </a:p>
          <a:p>
            <a:r>
              <a:rPr lang="en-US" dirty="0" smtClean="0"/>
              <a:t>To submit your lab, send an email to me at </a:t>
            </a:r>
            <a:r>
              <a:rPr lang="en-US" dirty="0" smtClean="0">
                <a:hlinkClick r:id="rId2"/>
              </a:rPr>
              <a:t>njpascarell@mail.widner.edu</a:t>
            </a:r>
            <a:r>
              <a:rPr lang="en-US" dirty="0" smtClean="0"/>
              <a:t> with the JCL data set required to run your program(s)</a:t>
            </a:r>
          </a:p>
          <a:p>
            <a:pPr lvl="1"/>
            <a:r>
              <a:rPr lang="en-US" dirty="0" smtClean="0"/>
              <a:t>LAB 1C </a:t>
            </a:r>
            <a:r>
              <a:rPr lang="en-US" dirty="0"/>
              <a:t>e</a:t>
            </a:r>
            <a:r>
              <a:rPr lang="en-US" dirty="0" smtClean="0"/>
              <a:t>xample: </a:t>
            </a:r>
          </a:p>
          <a:p>
            <a:pPr marL="857250" lvl="2" indent="0">
              <a:buNone/>
            </a:pPr>
            <a:r>
              <a:rPr lang="en-US" b="1" dirty="0" smtClean="0"/>
              <a:t>Subject: </a:t>
            </a:r>
            <a:r>
              <a:rPr lang="en-US" dirty="0" smtClean="0"/>
              <a:t>Lab 1C</a:t>
            </a:r>
          </a:p>
          <a:p>
            <a:pPr marL="857250" lvl="2" indent="0">
              <a:buNone/>
            </a:pPr>
            <a:r>
              <a:rPr lang="en-US" dirty="0" smtClean="0"/>
              <a:t>My lab 1C JCL: KC02124.HELLO.JCL(FIRST)</a:t>
            </a:r>
          </a:p>
        </p:txBody>
      </p:sp>
    </p:spTree>
    <p:extLst>
      <p:ext uri="{BB962C8B-B14F-4D97-AF65-F5344CB8AC3E}">
        <p14:creationId xmlns:p14="http://schemas.microsoft.com/office/powerpoint/2010/main" val="32143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Lecture 11: Databases</a:t>
            </a:r>
          </a:p>
          <a:p>
            <a:r>
              <a:rPr lang="en-US" dirty="0" smtClean="0"/>
              <a:t>Exam 2 prep</a:t>
            </a:r>
          </a:p>
          <a:p>
            <a:r>
              <a:rPr lang="en-US" dirty="0" smtClean="0"/>
              <a:t>Final Exam Logistics</a:t>
            </a:r>
            <a:endParaRPr lang="en-US" dirty="0" smtClean="0"/>
          </a:p>
          <a:p>
            <a:r>
              <a:rPr lang="en-US" dirty="0" smtClean="0"/>
              <a:t>Intro </a:t>
            </a:r>
            <a:r>
              <a:rPr lang="en-US" dirty="0" smtClean="0"/>
              <a:t>LAB 3A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620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</a:t>
            </a:r>
            <a:r>
              <a:rPr lang="en-US" dirty="0" smtClean="0"/>
              <a:t>2 </a:t>
            </a:r>
            <a:r>
              <a:rPr lang="en-US" dirty="0" smtClean="0"/>
              <a:t>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Question guidelines:</a:t>
            </a:r>
          </a:p>
          <a:p>
            <a:pPr lvl="1"/>
            <a:r>
              <a:rPr lang="en-US" dirty="0" smtClean="0"/>
              <a:t>Not “multiple guess”, rather…</a:t>
            </a:r>
          </a:p>
          <a:p>
            <a:pPr lvl="1"/>
            <a:r>
              <a:rPr lang="en-US" dirty="0" smtClean="0"/>
              <a:t>Demonstrate understanding of key concepts</a:t>
            </a:r>
          </a:p>
          <a:p>
            <a:r>
              <a:rPr lang="en-US" dirty="0" smtClean="0"/>
              <a:t>15 </a:t>
            </a:r>
            <a:r>
              <a:rPr lang="en-US" dirty="0" smtClean="0"/>
              <a:t>questions</a:t>
            </a:r>
            <a:endParaRPr lang="en-US" dirty="0" smtClean="0"/>
          </a:p>
          <a:p>
            <a:r>
              <a:rPr lang="en-US" dirty="0" smtClean="0"/>
              <a:t>Covers lectures </a:t>
            </a:r>
            <a:r>
              <a:rPr lang="en-US" dirty="0" smtClean="0"/>
              <a:t>5 </a:t>
            </a:r>
            <a:r>
              <a:rPr lang="en-US" dirty="0" smtClean="0"/>
              <a:t>through </a:t>
            </a:r>
            <a:r>
              <a:rPr lang="en-US" dirty="0" smtClean="0"/>
              <a:t>11</a:t>
            </a:r>
            <a:endParaRPr lang="en-US" dirty="0" smtClean="0"/>
          </a:p>
          <a:p>
            <a:pPr lvl="1"/>
            <a:r>
              <a:rPr lang="en-US" dirty="0" smtClean="0"/>
              <a:t>Working with Data</a:t>
            </a:r>
          </a:p>
          <a:p>
            <a:pPr lvl="1"/>
            <a:r>
              <a:rPr lang="en-US" dirty="0" smtClean="0"/>
              <a:t>VSAM (indexed datasets)</a:t>
            </a:r>
          </a:p>
          <a:p>
            <a:pPr lvl="1"/>
            <a:r>
              <a:rPr lang="en-US" dirty="0" smtClean="0"/>
              <a:t>SDLC and COBOL II</a:t>
            </a:r>
          </a:p>
          <a:p>
            <a:pPr lvl="1"/>
            <a:r>
              <a:rPr lang="en-US" dirty="0" smtClean="0"/>
              <a:t>Transaction Processing</a:t>
            </a:r>
          </a:p>
          <a:p>
            <a:pPr lvl="1"/>
            <a:r>
              <a:rPr lang="en-US" dirty="0" smtClean="0"/>
              <a:t>Databases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206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</a:t>
            </a:r>
            <a:r>
              <a:rPr lang="en-US" dirty="0" smtClean="0"/>
              <a:t>2 </a:t>
            </a:r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File organization (types, when to use what)</a:t>
            </a:r>
          </a:p>
          <a:p>
            <a:r>
              <a:rPr lang="en-US" dirty="0" smtClean="0"/>
              <a:t>Access methods (types, when to use what)</a:t>
            </a:r>
          </a:p>
          <a:p>
            <a:r>
              <a:rPr lang="en-US" dirty="0" smtClean="0"/>
              <a:t>VSAM datasets</a:t>
            </a:r>
          </a:p>
          <a:p>
            <a:r>
              <a:rPr lang="en-US" dirty="0" smtClean="0"/>
              <a:t>New COBOL file related statements</a:t>
            </a:r>
          </a:p>
          <a:p>
            <a:pPr lvl="1"/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FILE SECTION, SELECT ASSIGN, FD, etc.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Transaction processing concepts</a:t>
            </a:r>
          </a:p>
          <a:p>
            <a:r>
              <a:rPr lang="en-US" dirty="0" smtClean="0"/>
              <a:t>SDLC – steps </a:t>
            </a:r>
          </a:p>
          <a:p>
            <a:r>
              <a:rPr lang="en-US" dirty="0" smtClean="0"/>
              <a:t>Database concepts, when to use what</a:t>
            </a:r>
          </a:p>
          <a:p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2561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Proposal: meet at the standard class time 6:00PM on 12/13?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39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– LAB3A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“do an auth”</a:t>
            </a:r>
            <a:endParaRPr lang="en-US" dirty="0" smtClean="0"/>
          </a:p>
          <a:p>
            <a:pPr lvl="1"/>
            <a:r>
              <a:rPr lang="en-US" dirty="0" smtClean="0"/>
              <a:t>Continuation of LAB2C</a:t>
            </a:r>
            <a:endParaRPr lang="en-US" dirty="0" smtClean="0"/>
          </a:p>
          <a:p>
            <a:pPr lvl="2"/>
            <a:r>
              <a:rPr lang="en-US" dirty="0" smtClean="0"/>
              <a:t>Use the same Account Master VSAM dataset (no need to recreate!)</a:t>
            </a:r>
          </a:p>
          <a:p>
            <a:pPr lvl="2"/>
            <a:r>
              <a:rPr lang="en-US" dirty="0" smtClean="0"/>
              <a:t>Create one more new input data set with auth amount and SSN</a:t>
            </a:r>
          </a:p>
          <a:p>
            <a:pPr lvl="2"/>
            <a:r>
              <a:rPr lang="en-US" dirty="0" smtClean="0"/>
              <a:t>Loop through each record in the input data set, lookup in the VSAM dataset and decide to approve or decline</a:t>
            </a:r>
          </a:p>
          <a:p>
            <a:pPr lvl="2"/>
            <a:r>
              <a:rPr lang="en-US" dirty="0" smtClean="0"/>
              <a:t>Reduce available money appropriately in VSAM dataset</a:t>
            </a:r>
          </a:p>
          <a:p>
            <a:pPr lvl="2"/>
            <a:r>
              <a:rPr lang="en-US" dirty="0" smtClean="0"/>
              <a:t>Output a message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336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255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Reminder: Lab Submissions</vt:lpstr>
      <vt:lpstr>Today’s Agenda</vt:lpstr>
      <vt:lpstr>Exam 2 Prep</vt:lpstr>
      <vt:lpstr>Exam 2 Topics</vt:lpstr>
      <vt:lpstr>Final Exam Logistics</vt:lpstr>
      <vt:lpstr>Intro – LAB3A</vt:lpstr>
    </vt:vector>
  </TitlesOfParts>
  <Company>JPMorgan Chase &amp;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Submissions</dc:title>
  <dc:creator>Pascarell, Noah J</dc:creator>
  <cp:lastModifiedBy>Pascarell, Noah J</cp:lastModifiedBy>
  <cp:revision>12</cp:revision>
  <dcterms:created xsi:type="dcterms:W3CDTF">2016-09-20T13:10:35Z</dcterms:created>
  <dcterms:modified xsi:type="dcterms:W3CDTF">2016-11-08T19:39:07Z</dcterms:modified>
</cp:coreProperties>
</file>